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000"/>
    <a:srgbClr val="FF0000"/>
    <a:srgbClr val="CC66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 varScale="1">
        <p:scale>
          <a:sx n="103" d="100"/>
          <a:sy n="103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91F06-2E54-4C42-A817-C39B404275A6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07FAD-0897-44EE-82B0-3FE1BC859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35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07FAD-0897-44EE-82B0-3FE1BC8598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99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5661248"/>
            <a:ext cx="5688632" cy="119675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1600" b="1" dirty="0"/>
              <a:t>Учитель начальных классов</a:t>
            </a:r>
            <a:endParaRPr lang="ru-RU" sz="1600" dirty="0"/>
          </a:p>
          <a:p>
            <a:pPr algn="r"/>
            <a:r>
              <a:rPr lang="ru-RU" sz="1600" b="1" dirty="0"/>
              <a:t>МОУ СОШ №12 </a:t>
            </a:r>
            <a:r>
              <a:rPr lang="ru-RU" sz="1600" b="1" dirty="0" err="1"/>
              <a:t>г.Подольска</a:t>
            </a:r>
            <a:endParaRPr lang="ru-RU" sz="1600" dirty="0"/>
          </a:p>
          <a:p>
            <a:pPr algn="r"/>
            <a:r>
              <a:rPr lang="ru-RU" sz="1600" b="1" dirty="0" err="1"/>
              <a:t>Малярова</a:t>
            </a:r>
            <a:r>
              <a:rPr lang="ru-RU" sz="1600" b="1" dirty="0"/>
              <a:t> Т.П</a:t>
            </a:r>
            <a:r>
              <a:rPr lang="ru-RU" sz="1600" b="1" dirty="0" smtClean="0"/>
              <a:t>.</a:t>
            </a:r>
          </a:p>
          <a:p>
            <a:pPr algn="r"/>
            <a:r>
              <a:rPr lang="ru-RU" sz="1600" b="1" dirty="0" smtClean="0"/>
              <a:t>2014г.</a:t>
            </a:r>
            <a:endParaRPr lang="ru-RU" sz="16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175351" cy="1793167"/>
          </a:xfrm>
        </p:spPr>
        <p:txBody>
          <a:bodyPr/>
          <a:lstStyle/>
          <a:p>
            <a:pPr algn="ctr"/>
            <a:r>
              <a:rPr lang="ru-RU" sz="2000" dirty="0">
                <a:effectLst/>
              </a:rPr>
              <a:t>Особенности реализации ФГОС на примере обучения по учебнику 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«Окружающий мир» УМК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 «Начальная </a:t>
            </a:r>
            <a:r>
              <a:rPr lang="ru-RU" sz="2400" dirty="0">
                <a:effectLst/>
              </a:rPr>
              <a:t>инновационная школа»</a:t>
            </a:r>
            <a:br>
              <a:rPr lang="ru-RU" sz="2400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1556792"/>
            <a:ext cx="537659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9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114300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Многообразие живой природы 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7108667" cy="4752528"/>
          </a:xfrm>
        </p:spPr>
      </p:pic>
    </p:spTree>
    <p:extLst>
      <p:ext uri="{BB962C8B-B14F-4D97-AF65-F5344CB8AC3E}">
        <p14:creationId xmlns:p14="http://schemas.microsoft.com/office/powerpoint/2010/main" val="320516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5991"/>
            <a:ext cx="2606277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640"/>
            <a:ext cx="4656517" cy="34923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5" y="3841511"/>
            <a:ext cx="4286245" cy="28673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0072" y="4725144"/>
            <a:ext cx="3567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Защита проекта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787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920880" cy="1143000"/>
          </a:xfrm>
        </p:spPr>
        <p:txBody>
          <a:bodyPr/>
          <a:lstStyle/>
          <a:p>
            <a:r>
              <a:rPr lang="ru-RU" dirty="0" smtClean="0"/>
              <a:t>Аппликации учеников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5328591" cy="4377057"/>
          </a:xfrm>
        </p:spPr>
      </p:pic>
    </p:spTree>
    <p:extLst>
      <p:ext uri="{BB962C8B-B14F-4D97-AF65-F5344CB8AC3E}">
        <p14:creationId xmlns:p14="http://schemas.microsoft.com/office/powerpoint/2010/main" val="39281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512511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Я-школьник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15848"/>
            <a:ext cx="5328592" cy="4680078"/>
          </a:xfrm>
        </p:spPr>
      </p:pic>
    </p:spTree>
    <p:extLst>
      <p:ext uri="{BB962C8B-B14F-4D97-AF65-F5344CB8AC3E}">
        <p14:creationId xmlns:p14="http://schemas.microsoft.com/office/powerpoint/2010/main" val="27973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372168"/>
            <a:ext cx="8928992" cy="1143000"/>
          </a:xfrm>
        </p:spPr>
        <p:txBody>
          <a:bodyPr/>
          <a:lstStyle/>
          <a:p>
            <a:r>
              <a:rPr lang="ru-RU" sz="4000" dirty="0" smtClean="0"/>
              <a:t>Режим дня и гигиена школьника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3381448" cy="34750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76672"/>
            <a:ext cx="4769195" cy="349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1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4664"/>
            <a:ext cx="5971883" cy="5482126"/>
          </a:xfrm>
        </p:spPr>
      </p:pic>
    </p:spTree>
    <p:extLst>
      <p:ext uri="{BB962C8B-B14F-4D97-AF65-F5344CB8AC3E}">
        <p14:creationId xmlns:p14="http://schemas.microsoft.com/office/powerpoint/2010/main" val="38077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3549613" cy="48691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48680"/>
            <a:ext cx="3502942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512511" cy="1143000"/>
          </a:xfrm>
        </p:spPr>
        <p:txBody>
          <a:bodyPr/>
          <a:lstStyle/>
          <a:p>
            <a:pPr algn="ctr"/>
            <a:r>
              <a:rPr lang="ru-RU" dirty="0" smtClean="0">
                <a:effectLst/>
              </a:rPr>
              <a:t>Моя семья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1340768"/>
            <a:ext cx="4863653" cy="4267125"/>
          </a:xfrm>
        </p:spPr>
      </p:pic>
    </p:spTree>
    <p:extLst>
      <p:ext uri="{BB962C8B-B14F-4D97-AF65-F5344CB8AC3E}">
        <p14:creationId xmlns:p14="http://schemas.microsoft.com/office/powerpoint/2010/main" val="291743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6"/>
            <a:ext cx="5948638" cy="4929410"/>
          </a:xfrm>
        </p:spPr>
      </p:pic>
    </p:spTree>
    <p:extLst>
      <p:ext uri="{BB962C8B-B14F-4D97-AF65-F5344CB8AC3E}">
        <p14:creationId xmlns:p14="http://schemas.microsoft.com/office/powerpoint/2010/main" val="281448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373216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Термин «инновация» происходит от латинского </a:t>
            </a:r>
            <a:r>
              <a:rPr lang="ru-RU" sz="3200" dirty="0" err="1"/>
              <a:t>novatio</a:t>
            </a:r>
            <a:r>
              <a:rPr lang="ru-RU" sz="3200" dirty="0"/>
              <a:t>, что означает «обновление», а приставка </a:t>
            </a:r>
            <a:r>
              <a:rPr lang="ru-RU" sz="3200" dirty="0" err="1"/>
              <a:t>in</a:t>
            </a:r>
            <a:r>
              <a:rPr lang="ru-RU" sz="3200" dirty="0"/>
              <a:t> переводится как «в направлении», если переводить дословно, </a:t>
            </a:r>
            <a:r>
              <a:rPr lang="ru-RU" sz="3200" dirty="0" err="1"/>
              <a:t>innovatio</a:t>
            </a:r>
            <a:r>
              <a:rPr lang="ru-RU" sz="3200" dirty="0"/>
              <a:t> — «в направлении изменений».</a:t>
            </a:r>
          </a:p>
        </p:txBody>
      </p:sp>
    </p:spTree>
    <p:extLst>
      <p:ext uri="{BB962C8B-B14F-4D97-AF65-F5344CB8AC3E}">
        <p14:creationId xmlns:p14="http://schemas.microsoft.com/office/powerpoint/2010/main" val="11404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24936" cy="792088"/>
          </a:xfrm>
        </p:spPr>
        <p:txBody>
          <a:bodyPr/>
          <a:lstStyle/>
          <a:p>
            <a:pPr algn="l"/>
            <a:r>
              <a:rPr lang="ru-RU" sz="2400" dirty="0" smtClean="0"/>
              <a:t>Автор учебника-</a:t>
            </a:r>
            <a:r>
              <a:rPr lang="ru-RU" sz="2400" dirty="0" err="1" smtClean="0"/>
              <a:t>Самкова</a:t>
            </a:r>
            <a:r>
              <a:rPr lang="ru-RU" sz="2400" dirty="0" smtClean="0"/>
              <a:t> Виктория Анатольевна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63888" y="5589240"/>
            <a:ext cx="5256584" cy="11333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Татьяна\Desktop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31" y="1340768"/>
            <a:ext cx="5400600" cy="40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0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512511" cy="1143000"/>
          </a:xfrm>
        </p:spPr>
        <p:txBody>
          <a:bodyPr/>
          <a:lstStyle/>
          <a:p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Учебник 1 класса 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646" y="1015682"/>
            <a:ext cx="4202594" cy="5283893"/>
          </a:xfrm>
        </p:spPr>
      </p:pic>
    </p:spTree>
    <p:extLst>
      <p:ext uri="{BB962C8B-B14F-4D97-AF65-F5344CB8AC3E}">
        <p14:creationId xmlns:p14="http://schemas.microsoft.com/office/powerpoint/2010/main" val="421656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12968" cy="1865144"/>
          </a:xfrm>
        </p:spPr>
        <p:txBody>
          <a:bodyPr/>
          <a:lstStyle/>
          <a:p>
            <a:pPr algn="l"/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Человек в окружающем мире</a:t>
            </a:r>
            <a:endParaRPr lang="ru-RU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0" y="980728"/>
            <a:ext cx="4032448" cy="359254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08" y="3140968"/>
            <a:ext cx="483779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334" y="298932"/>
            <a:ext cx="7118176" cy="1649120"/>
          </a:xfrm>
        </p:spPr>
        <p:txBody>
          <a:bodyPr/>
          <a:lstStyle/>
          <a:p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человек познаёт окружающий мир</a:t>
            </a:r>
            <a:endParaRPr lang="ru-RU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47658"/>
            <a:ext cx="4608512" cy="4406960"/>
          </a:xfrm>
        </p:spPr>
      </p:pic>
    </p:spTree>
    <p:extLst>
      <p:ext uri="{BB962C8B-B14F-4D97-AF65-F5344CB8AC3E}">
        <p14:creationId xmlns:p14="http://schemas.microsoft.com/office/powerpoint/2010/main" val="32757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72" y="2420888"/>
            <a:ext cx="4581128" cy="29194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57500"/>
            <a:ext cx="3960440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5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04664"/>
            <a:ext cx="3661792" cy="1001048"/>
          </a:xfrm>
        </p:spPr>
        <p:txBody>
          <a:bodyPr/>
          <a:lstStyle/>
          <a:p>
            <a:r>
              <a:rPr lang="ru-RU" dirty="0" smtClean="0"/>
              <a:t>Книжки малышки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" y="188641"/>
            <a:ext cx="4032447" cy="30243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08920"/>
            <a:ext cx="4598280" cy="34487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4310248" cy="323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512511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Природа вокруг нас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6769998" cy="4320480"/>
          </a:xfrm>
        </p:spPr>
      </p:pic>
    </p:spTree>
    <p:extLst>
      <p:ext uri="{BB962C8B-B14F-4D97-AF65-F5344CB8AC3E}">
        <p14:creationId xmlns:p14="http://schemas.microsoft.com/office/powerpoint/2010/main" val="656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100</TotalTime>
  <Words>92</Words>
  <Application>Microsoft Office PowerPoint</Application>
  <PresentationFormat>Экран (4:3)</PresentationFormat>
  <Paragraphs>19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Особенности реализации ФГОС на примере обучения по учебнику  «Окружающий мир» УМК  «Начальная инновационная школа»   </vt:lpstr>
      <vt:lpstr>Презентация PowerPoint</vt:lpstr>
      <vt:lpstr>Автор учебника-Самкова Виктория Анатольевна </vt:lpstr>
      <vt:lpstr>Учебник 1 класса </vt:lpstr>
      <vt:lpstr>Человек в окружающем мире</vt:lpstr>
      <vt:lpstr>Как человек познаёт окружающий мир</vt:lpstr>
      <vt:lpstr>Презентация PowerPoint</vt:lpstr>
      <vt:lpstr>Книжки малышки</vt:lpstr>
      <vt:lpstr>Природа вокруг нас</vt:lpstr>
      <vt:lpstr>Многообразие живой природы </vt:lpstr>
      <vt:lpstr>Презентация PowerPoint</vt:lpstr>
      <vt:lpstr>Аппликации учеников</vt:lpstr>
      <vt:lpstr>Я-школьник</vt:lpstr>
      <vt:lpstr>Режим дня и гигиена школьника</vt:lpstr>
      <vt:lpstr>Презентация PowerPoint</vt:lpstr>
      <vt:lpstr>Презентация PowerPoint</vt:lpstr>
      <vt:lpstr>Моя семья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реализации ФГОС на примере обучения по учебнику  «Окружающий мир» УМК  «Начальная инновационная школа»   </dc:title>
  <dc:creator>Татьяна</dc:creator>
  <cp:lastModifiedBy>Татьяна</cp:lastModifiedBy>
  <cp:revision>13</cp:revision>
  <dcterms:created xsi:type="dcterms:W3CDTF">2014-03-23T07:11:51Z</dcterms:created>
  <dcterms:modified xsi:type="dcterms:W3CDTF">2014-04-02T16:19:27Z</dcterms:modified>
</cp:coreProperties>
</file>