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6" r:id="rId3"/>
    <p:sldId id="277" r:id="rId4"/>
    <p:sldId id="278" r:id="rId5"/>
    <p:sldId id="285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FF0000"/>
    <a:srgbClr val="CC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1F06-2E54-4C42-A817-C39B404275A6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7FAD-0897-44EE-82B0-3FE1BC859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5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38256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Наша </a:t>
            </a:r>
            <a:r>
              <a:rPr lang="ru-RU" dirty="0">
                <a:effectLst/>
              </a:rPr>
              <a:t>Родина- Россия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" y="1052736"/>
            <a:ext cx="4823887" cy="3473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2852936"/>
            <a:ext cx="4204394" cy="39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8939"/>
            <a:ext cx="3807872" cy="5384317"/>
          </a:xfrm>
        </p:spPr>
      </p:pic>
    </p:spTree>
    <p:extLst>
      <p:ext uri="{BB962C8B-B14F-4D97-AF65-F5344CB8AC3E}">
        <p14:creationId xmlns:p14="http://schemas.microsoft.com/office/powerpoint/2010/main" val="25143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1442"/>
            <a:ext cx="4566368" cy="5661854"/>
          </a:xfrm>
        </p:spPr>
      </p:pic>
    </p:spTree>
    <p:extLst>
      <p:ext uri="{BB962C8B-B14F-4D97-AF65-F5344CB8AC3E}">
        <p14:creationId xmlns:p14="http://schemas.microsoft.com/office/powerpoint/2010/main" val="22277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72546" cy="4929410"/>
          </a:xfrm>
        </p:spPr>
      </p:pic>
    </p:spTree>
    <p:extLst>
      <p:ext uri="{BB962C8B-B14F-4D97-AF65-F5344CB8AC3E}">
        <p14:creationId xmlns:p14="http://schemas.microsoft.com/office/powerpoint/2010/main" val="5330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" y="3144544"/>
            <a:ext cx="4507285" cy="3380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97" y="476672"/>
            <a:ext cx="4429000" cy="33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568952" cy="2232248"/>
          </a:xfrm>
        </p:spPr>
        <p:txBody>
          <a:bodyPr/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992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2009160"/>
          </a:xfrm>
        </p:spPr>
        <p:txBody>
          <a:bodyPr/>
          <a:lstStyle/>
          <a:p>
            <a:r>
              <a:rPr lang="ru-RU" sz="3600" dirty="0">
                <a:effectLst/>
              </a:rPr>
              <a:t>РАБОЧАЯ ТЕТРАДЬ К УЧЕБНИКУ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«ОКРУЖАЮЩИЙ МИР. 1 КЛАСС»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46" y="731838"/>
            <a:ext cx="2761308" cy="3475037"/>
          </a:xfrm>
        </p:spPr>
      </p:pic>
    </p:spTree>
    <p:extLst>
      <p:ext uri="{BB962C8B-B14F-4D97-AF65-F5344CB8AC3E}">
        <p14:creationId xmlns:p14="http://schemas.microsoft.com/office/powerpoint/2010/main" val="1978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8136904" cy="1649120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МЕТОДИЧЕСКИЕ РЕКОМЕНДАЦИИ К УЧЕБНИКУ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«ОКРУЖАЮЩИЙ МИР». 1 КЛАСС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59" y="731838"/>
            <a:ext cx="2363081" cy="3475037"/>
          </a:xfrm>
        </p:spPr>
      </p:pic>
    </p:spTree>
    <p:extLst>
      <p:ext uri="{BB962C8B-B14F-4D97-AF65-F5344CB8AC3E}">
        <p14:creationId xmlns:p14="http://schemas.microsoft.com/office/powerpoint/2010/main" val="41928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3869238" cy="4857402"/>
          </a:xfrm>
        </p:spPr>
      </p:pic>
    </p:spTree>
    <p:extLst>
      <p:ext uri="{BB962C8B-B14F-4D97-AF65-F5344CB8AC3E}">
        <p14:creationId xmlns:p14="http://schemas.microsoft.com/office/powerpoint/2010/main" val="23921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43611" cy="5073426"/>
          </a:xfrm>
        </p:spPr>
      </p:pic>
    </p:spTree>
    <p:extLst>
      <p:ext uri="{BB962C8B-B14F-4D97-AF65-F5344CB8AC3E}">
        <p14:creationId xmlns:p14="http://schemas.microsoft.com/office/powerpoint/2010/main" val="6249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31" y="731838"/>
            <a:ext cx="3404670" cy="4857402"/>
          </a:xfrm>
        </p:spPr>
      </p:pic>
    </p:spTree>
    <p:extLst>
      <p:ext uri="{BB962C8B-B14F-4D97-AF65-F5344CB8AC3E}">
        <p14:creationId xmlns:p14="http://schemas.microsoft.com/office/powerpoint/2010/main" val="32954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3391347" cy="4929410"/>
          </a:xfrm>
        </p:spPr>
      </p:pic>
    </p:spTree>
    <p:extLst>
      <p:ext uri="{BB962C8B-B14F-4D97-AF65-F5344CB8AC3E}">
        <p14:creationId xmlns:p14="http://schemas.microsoft.com/office/powerpoint/2010/main" val="36236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417962"/>
            <a:ext cx="3548626" cy="5099270"/>
          </a:xfrm>
        </p:spPr>
      </p:pic>
    </p:spTree>
    <p:extLst>
      <p:ext uri="{BB962C8B-B14F-4D97-AF65-F5344CB8AC3E}">
        <p14:creationId xmlns:p14="http://schemas.microsoft.com/office/powerpoint/2010/main" val="35346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4290"/>
            <a:ext cx="3666672" cy="5226958"/>
          </a:xfrm>
        </p:spPr>
      </p:pic>
    </p:spTree>
    <p:extLst>
      <p:ext uri="{BB962C8B-B14F-4D97-AF65-F5344CB8AC3E}">
        <p14:creationId xmlns:p14="http://schemas.microsoft.com/office/powerpoint/2010/main" val="40714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15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Наша Родина- Россия</vt:lpstr>
      <vt:lpstr>РАБОЧАЯ ТЕТРАДЬ К УЧЕБНИКУ «ОКРУЖАЮЩИЙ МИР. 1 КЛАСС» </vt:lpstr>
      <vt:lpstr>МЕТОДИЧЕСКИЕ РЕКОМЕНДАЦИИ К УЧЕБНИКУ «ОКРУЖАЮЩИЙ МИР».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реализации ФГОС на примере обучения по учебнику  «Окружающий мир» УМК  «Начальная инновационная школа»   </dc:title>
  <dc:creator>Татьяна</dc:creator>
  <cp:lastModifiedBy>Татьяна</cp:lastModifiedBy>
  <cp:revision>13</cp:revision>
  <dcterms:created xsi:type="dcterms:W3CDTF">2014-03-23T07:11:51Z</dcterms:created>
  <dcterms:modified xsi:type="dcterms:W3CDTF">2014-04-02T16:21:36Z</dcterms:modified>
</cp:coreProperties>
</file>