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0"/>
            <a:ext cx="7772400" cy="1470025"/>
          </a:xfrm>
        </p:spPr>
        <p:txBody>
          <a:bodyPr/>
          <a:lstStyle/>
          <a:p>
            <a:r>
              <a:rPr lang="ru-RU" dirty="0" smtClean="0"/>
              <a:t>Наблюдение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Users\Глубокова Н В\Desktop\картинки к открытому уроку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861048"/>
            <a:ext cx="3240360" cy="2592287"/>
          </a:xfrm>
          <a:prstGeom prst="rect">
            <a:avLst/>
          </a:prstGeom>
          <a:noFill/>
        </p:spPr>
      </p:pic>
      <p:pic>
        <p:nvPicPr>
          <p:cNvPr id="1027" name="Picture 3" descr="d:\Users\Глубокова Н В\Desktop\картинки к открытому уроку\images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1196752"/>
            <a:ext cx="3240360" cy="2211674"/>
          </a:xfrm>
          <a:prstGeom prst="rect">
            <a:avLst/>
          </a:prstGeom>
          <a:noFill/>
        </p:spPr>
      </p:pic>
      <p:pic>
        <p:nvPicPr>
          <p:cNvPr id="1028" name="Picture 4" descr="d:\Users\Глубокова Н В\Desktop\картинки к открытому уроку\images (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1196752"/>
            <a:ext cx="3240360" cy="2236657"/>
          </a:xfrm>
          <a:prstGeom prst="rect">
            <a:avLst/>
          </a:prstGeom>
          <a:noFill/>
        </p:spPr>
      </p:pic>
      <p:pic>
        <p:nvPicPr>
          <p:cNvPr id="1029" name="Picture 5" descr="d:\Users\Глубокова Н В\Desktop\картинки к открытому уроку\загруженное (1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040" y="3789040"/>
            <a:ext cx="3168352" cy="2664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Книги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d:\Users\Глубокова Н В\Desktop\картинки к открытому уроку\images 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844824"/>
            <a:ext cx="2496691" cy="1943100"/>
          </a:xfrm>
          <a:prstGeom prst="rect">
            <a:avLst/>
          </a:prstGeom>
          <a:noFill/>
        </p:spPr>
      </p:pic>
      <p:pic>
        <p:nvPicPr>
          <p:cNvPr id="2051" name="Picture 3" descr="d:\Users\Глубокова Н В\Desktop\картинки к открытому уроку\загруженное (4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1916832"/>
            <a:ext cx="2592288" cy="1847850"/>
          </a:xfrm>
          <a:prstGeom prst="rect">
            <a:avLst/>
          </a:prstGeom>
          <a:noFill/>
        </p:spPr>
      </p:pic>
      <p:pic>
        <p:nvPicPr>
          <p:cNvPr id="2052" name="Picture 4" descr="d:\Users\Глубокова Н В\Desktop\картинки к открытому уроку\images (5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3789040"/>
            <a:ext cx="2952328" cy="20448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Библиотека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d:\Users\Глубокова Н В\Desktop\картинки к открытому уроку\загруженное (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844824"/>
            <a:ext cx="2825874" cy="2112640"/>
          </a:xfrm>
          <a:prstGeom prst="rect">
            <a:avLst/>
          </a:prstGeom>
          <a:noFill/>
        </p:spPr>
      </p:pic>
      <p:pic>
        <p:nvPicPr>
          <p:cNvPr id="3075" name="Picture 3" descr="d:\Users\Глубокова Н В\Desktop\картинки к открытому уроку\загруженное (5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844824"/>
            <a:ext cx="2952328" cy="2088232"/>
          </a:xfrm>
          <a:prstGeom prst="rect">
            <a:avLst/>
          </a:prstGeom>
          <a:noFill/>
        </p:spPr>
      </p:pic>
      <p:pic>
        <p:nvPicPr>
          <p:cNvPr id="3076" name="Picture 4" descr="d:\Users\Глубокова Н В\Desktop\картинки к открытому уроку\images (6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4149080"/>
            <a:ext cx="2718048" cy="1812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Телевизор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d:\Users\Глубокова Н В\Desktop\картинки к открытому уроку\images (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916832"/>
            <a:ext cx="2181225" cy="2095500"/>
          </a:xfrm>
          <a:prstGeom prst="rect">
            <a:avLst/>
          </a:prstGeom>
          <a:noFill/>
        </p:spPr>
      </p:pic>
      <p:pic>
        <p:nvPicPr>
          <p:cNvPr id="1027" name="Picture 3" descr="d:\Users\Глубокова Н В\Desktop\картинки к открытому уроку\images (8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3284984"/>
            <a:ext cx="1943100" cy="2352675"/>
          </a:xfrm>
          <a:prstGeom prst="rect">
            <a:avLst/>
          </a:prstGeom>
          <a:noFill/>
        </p:spPr>
      </p:pic>
      <p:pic>
        <p:nvPicPr>
          <p:cNvPr id="1028" name="Picture 4" descr="d:\Users\Глубокова Н В\Desktop\картинки к открытому уроку\images (10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4005064"/>
            <a:ext cx="2676525" cy="1714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Радио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d:\Users\Глубокова Н В\Desktop\картинки к открытому уроку\images (1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060848"/>
            <a:ext cx="2466975" cy="1847850"/>
          </a:xfrm>
          <a:prstGeom prst="rect">
            <a:avLst/>
          </a:prstGeom>
          <a:noFill/>
        </p:spPr>
      </p:pic>
      <p:pic>
        <p:nvPicPr>
          <p:cNvPr id="2051" name="Picture 3" descr="d:\Users\Глубокова Н В\Desktop\картинки к открытому уроку\images (9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1988840"/>
            <a:ext cx="2409825" cy="1895475"/>
          </a:xfrm>
          <a:prstGeom prst="rect">
            <a:avLst/>
          </a:prstGeom>
          <a:noFill/>
        </p:spPr>
      </p:pic>
      <p:pic>
        <p:nvPicPr>
          <p:cNvPr id="2052" name="Picture 4" descr="d:\Users\Глубокова Н В\Desktop\картинки к открытому уроку\images (12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83768" y="4725144"/>
            <a:ext cx="3762375" cy="1209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Компьютер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5" name="Picture 3" descr="d:\Users\Глубокова Н В\Desktop\картинки к открытому уроку\images (1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916832"/>
            <a:ext cx="2880320" cy="2066925"/>
          </a:xfrm>
          <a:prstGeom prst="rect">
            <a:avLst/>
          </a:prstGeom>
          <a:noFill/>
        </p:spPr>
      </p:pic>
      <p:pic>
        <p:nvPicPr>
          <p:cNvPr id="3076" name="Picture 4" descr="d:\Users\Глубокова Н В\Desktop\картинки к открытому уроку\images (17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1844824"/>
            <a:ext cx="3096344" cy="2088232"/>
          </a:xfrm>
          <a:prstGeom prst="rect">
            <a:avLst/>
          </a:prstGeom>
          <a:noFill/>
        </p:spPr>
      </p:pic>
      <p:pic>
        <p:nvPicPr>
          <p:cNvPr id="3077" name="Picture 5" descr="d:\Users\Глубокова Н В\Desktop\картинки к открытому уроку\images (14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35696" y="4437112"/>
            <a:ext cx="2714625" cy="1685925"/>
          </a:xfrm>
          <a:prstGeom prst="rect">
            <a:avLst/>
          </a:prstGeom>
          <a:noFill/>
        </p:spPr>
      </p:pic>
      <p:pic>
        <p:nvPicPr>
          <p:cNvPr id="3078" name="Picture 6" descr="d:\Users\Глубокова Н В\Desktop\картинки к открытому уроку\images (13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8064" y="4293096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6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Наблюдение</vt:lpstr>
      <vt:lpstr>Книги</vt:lpstr>
      <vt:lpstr>Библиотека</vt:lpstr>
      <vt:lpstr>Телевизор</vt:lpstr>
      <vt:lpstr>Радио</vt:lpstr>
      <vt:lpstr>Компьютер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Наблюдение</dc:title>
  <dc:creator>Татьяна</dc:creator>
  <cp:lastModifiedBy>Глубокова Н В</cp:lastModifiedBy>
  <cp:revision>6</cp:revision>
  <dcterms:created xsi:type="dcterms:W3CDTF">2013-10-23T15:13:03Z</dcterms:created>
  <dcterms:modified xsi:type="dcterms:W3CDTF">2013-10-23T16:12:50Z</dcterms:modified>
</cp:coreProperties>
</file>